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3" r:id="rId5"/>
    <p:sldId id="278" r:id="rId6"/>
    <p:sldId id="264" r:id="rId7"/>
    <p:sldId id="279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5" r:id="rId16"/>
    <p:sldId id="273" r:id="rId17"/>
    <p:sldId id="277" r:id="rId18"/>
    <p:sldId id="274" r:id="rId19"/>
    <p:sldId id="276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1305" autoAdjust="0"/>
  </p:normalViewPr>
  <p:slideViewPr>
    <p:cSldViewPr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D0FA83F-3BF8-4BE8-92BC-31C58E2271B7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FB20C00-97BB-4FB9-A4D5-C361EA95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E1F1CB-0B7F-42AF-9221-C89EA622F3D7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9F928F4-5DB2-4407-99DA-52D2D24D2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-No</a:t>
            </a:r>
            <a:r>
              <a:rPr lang="en-US" baseline="0" dirty="0" smtClean="0"/>
              <a:t> midwives</a:t>
            </a:r>
          </a:p>
          <a:p>
            <a:r>
              <a:rPr lang="en-US" baseline="0" dirty="0" smtClean="0"/>
              <a:t>	-custom to have months for rest</a:t>
            </a:r>
          </a:p>
          <a:p>
            <a:r>
              <a:rPr lang="en-US" baseline="0" dirty="0" smtClean="0"/>
              <a:t>	-only had a week or less</a:t>
            </a:r>
          </a:p>
          <a:p>
            <a:r>
              <a:rPr lang="en-US" baseline="0" dirty="0" smtClean="0"/>
              <a:t>	-no midwife </a:t>
            </a:r>
          </a:p>
          <a:p>
            <a:r>
              <a:rPr lang="en-US" baseline="0" dirty="0" smtClean="0"/>
              <a:t>-Racism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DDE74F-E813-45F2-98F5-82755AAC785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90F204-8B3C-41D1-80B3-E136551F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Japanese Picture Brides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Gentleman’s Agreement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to alleviate the perceived (if unjustified) root cause by </a:t>
            </a:r>
            <a:r>
              <a:rPr lang="en-US" b="1" i="1" dirty="0" smtClean="0">
                <a:solidFill>
                  <a:schemeClr val="bg1"/>
                </a:solidFill>
              </a:rPr>
              <a:t>restricting the immigration of Japanese laborers to the United States</a:t>
            </a:r>
            <a:r>
              <a:rPr lang="en-US" dirty="0" smtClean="0"/>
              <a:t>;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to placate the Japanese so that cordial relations between the two countries could resume; and,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to prepare the U.S. Navy for possible action if hostilities escalated (several war scares erupted during the negotiations)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Gentleman’s Agreement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 of Japanese inside the United States at the creation of the Gentleman’s Agreement could STILL immigrate to the United States </a:t>
            </a:r>
          </a:p>
          <a:p>
            <a:r>
              <a:rPr lang="en-US" dirty="0" smtClean="0"/>
              <a:t>20,000 picture brides came between 1907 and 1908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Passport</a:t>
            </a:r>
          </a:p>
          <a:p>
            <a:r>
              <a:rPr lang="en-US" dirty="0" smtClean="0"/>
              <a:t>Copy of husband’s family registration </a:t>
            </a:r>
          </a:p>
          <a:p>
            <a:r>
              <a:rPr lang="en-US" dirty="0" smtClean="0"/>
              <a:t>Health Certificate</a:t>
            </a:r>
          </a:p>
          <a:p>
            <a:pPr lvl="1"/>
            <a:r>
              <a:rPr lang="en-US" dirty="0" smtClean="0"/>
              <a:t>Physical Examinations</a:t>
            </a:r>
          </a:p>
          <a:p>
            <a:pPr lvl="2"/>
            <a:r>
              <a:rPr lang="en-US" dirty="0" smtClean="0"/>
              <a:t>Trachoma</a:t>
            </a:r>
          </a:p>
          <a:p>
            <a:pPr lvl="2"/>
            <a:r>
              <a:rPr lang="en-US" dirty="0" smtClean="0"/>
              <a:t>Hookworm</a:t>
            </a:r>
          </a:p>
          <a:p>
            <a:pPr lvl="2"/>
            <a:r>
              <a:rPr lang="en-US" dirty="0" smtClean="0"/>
              <a:t>Syphilis</a:t>
            </a:r>
          </a:p>
          <a:p>
            <a:r>
              <a:rPr lang="en-US" dirty="0" smtClean="0"/>
              <a:t>Documents would take a long time to go through the system</a:t>
            </a:r>
          </a:p>
          <a:p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276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548640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http://www.jccc.on.ca/heritage/five_gen/exhibit/images/01/b03_large.gif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09160"/>
          </a:xfrm>
        </p:spPr>
        <p:txBody>
          <a:bodyPr/>
          <a:lstStyle/>
          <a:p>
            <a:r>
              <a:rPr lang="en-US" dirty="0" smtClean="0"/>
              <a:t>Exploited by collaboration between doctors and lodgers</a:t>
            </a:r>
          </a:p>
          <a:p>
            <a:r>
              <a:rPr lang="en-US" dirty="0" smtClean="0"/>
              <a:t>Journey would take weeks</a:t>
            </a:r>
          </a:p>
          <a:p>
            <a:r>
              <a:rPr lang="en-US" dirty="0" smtClean="0"/>
              <a:t>Distress during the voyage</a:t>
            </a:r>
          </a:p>
          <a:p>
            <a:endParaRPr lang="en-US" dirty="0" smtClean="0"/>
          </a:p>
          <a:p>
            <a:r>
              <a:rPr lang="en-US" dirty="0" smtClean="0"/>
              <a:t>Married on the boat or port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971800" cy="53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When They Arrived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Men were not exactly what they described themselves</a:t>
            </a:r>
          </a:p>
          <a:p>
            <a:pPr lvl="2"/>
            <a:r>
              <a:rPr lang="en-US" dirty="0" smtClean="0"/>
              <a:t>Younger in pictures</a:t>
            </a:r>
          </a:p>
          <a:p>
            <a:pPr lvl="2"/>
            <a:r>
              <a:rPr lang="en-US" dirty="0" smtClean="0"/>
              <a:t>Claimed to be wealthier</a:t>
            </a:r>
          </a:p>
          <a:p>
            <a:pPr lvl="1"/>
            <a:r>
              <a:rPr lang="en-US" dirty="0" smtClean="0"/>
              <a:t>Treated as commodities </a:t>
            </a:r>
          </a:p>
          <a:p>
            <a:pPr lvl="2"/>
            <a:r>
              <a:rPr lang="en-US" dirty="0" smtClean="0"/>
              <a:t>Sold to other men</a:t>
            </a:r>
          </a:p>
          <a:p>
            <a:pPr lvl="2"/>
            <a:r>
              <a:rPr lang="en-US" dirty="0" smtClean="0"/>
              <a:t>Sold into prostitution</a:t>
            </a:r>
          </a:p>
          <a:p>
            <a:pPr lvl="2"/>
            <a:r>
              <a:rPr lang="en-US" dirty="0" smtClean="0"/>
              <a:t>Harsh living conditions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When They Arrived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Some women (who had the money) went back to Japan</a:t>
            </a:r>
          </a:p>
          <a:p>
            <a:pPr lvl="1"/>
            <a:r>
              <a:rPr lang="en-US" dirty="0" smtClean="0"/>
              <a:t>Some left their husbands and found new ones</a:t>
            </a:r>
          </a:p>
          <a:p>
            <a:pPr lvl="1"/>
            <a:r>
              <a:rPr lang="en-US" dirty="0" smtClean="0"/>
              <a:t>Most stayed with their husbands regardless of any untruthfulness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Arrival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Oppression</a:t>
            </a:r>
          </a:p>
          <a:p>
            <a:r>
              <a:rPr lang="en-US" dirty="0" smtClean="0"/>
              <a:t>Cultural Oppression</a:t>
            </a:r>
          </a:p>
          <a:p>
            <a:r>
              <a:rPr lang="en-US" dirty="0" smtClean="0"/>
              <a:t>Sexual Oppression</a:t>
            </a:r>
          </a:p>
          <a:p>
            <a:r>
              <a:rPr lang="en-US" dirty="0" smtClean="0"/>
              <a:t>Racial Oppression </a:t>
            </a:r>
          </a:p>
          <a:p>
            <a:endParaRPr lang="en-US" dirty="0" smtClean="0"/>
          </a:p>
          <a:p>
            <a:r>
              <a:rPr lang="en-US" dirty="0" smtClean="0"/>
              <a:t>Farming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Housework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End of the Picture Bride in the United States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623941" cy="28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Stereotype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That Japanese Picture Brides were submissive </a:t>
            </a:r>
          </a:p>
          <a:p>
            <a:pPr lvl="1"/>
            <a:r>
              <a:rPr lang="en-US" i="1" dirty="0" smtClean="0"/>
              <a:t>“I was the perfect, filial daughter, and obedient wife, and sacrificing mother.”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BUT</a:t>
            </a:r>
          </a:p>
          <a:p>
            <a:pPr lvl="2"/>
            <a:r>
              <a:rPr lang="en-US" dirty="0" smtClean="0"/>
              <a:t>Many came to the US and Hawaii against their parents’ wishes</a:t>
            </a:r>
          </a:p>
          <a:p>
            <a:pPr lvl="2"/>
            <a:r>
              <a:rPr lang="en-US" dirty="0" smtClean="0"/>
              <a:t>Many started their own businesses without the consent of their husbands and help from their children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picture brides feel “positively” about their lives when asked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having to care for their husband’s mother</a:t>
            </a:r>
          </a:p>
          <a:p>
            <a:pPr lvl="1"/>
            <a:r>
              <a:rPr lang="en-US" dirty="0" smtClean="0"/>
              <a:t>Forms of female solidarity</a:t>
            </a:r>
          </a:p>
          <a:p>
            <a:pPr lvl="2"/>
            <a:r>
              <a:rPr lang="en-US" dirty="0" smtClean="0"/>
              <a:t>Friendships</a:t>
            </a:r>
          </a:p>
          <a:p>
            <a:pPr lvl="2"/>
            <a:r>
              <a:rPr lang="en-US" dirty="0" smtClean="0"/>
              <a:t>Women’s groups</a:t>
            </a:r>
          </a:p>
          <a:p>
            <a:pPr lvl="2"/>
            <a:r>
              <a:rPr lang="en-US" dirty="0" smtClean="0"/>
              <a:t>Memories of the strengths of their mother and grandmother</a:t>
            </a:r>
          </a:p>
          <a:p>
            <a:pPr lvl="2"/>
            <a:r>
              <a:rPr lang="en-US" dirty="0" smtClean="0"/>
              <a:t>Religion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Japanese men come to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for money, save and return to Japan</a:t>
            </a:r>
          </a:p>
          <a:p>
            <a:pPr lvl="1"/>
            <a:r>
              <a:rPr lang="en-US" dirty="0" smtClean="0"/>
              <a:t>pay off fathers’ debts</a:t>
            </a:r>
          </a:p>
          <a:p>
            <a:pPr lvl="1"/>
            <a:r>
              <a:rPr lang="en-US" dirty="0" smtClean="0"/>
              <a:t>become an adopted son</a:t>
            </a:r>
          </a:p>
          <a:p>
            <a:r>
              <a:rPr lang="en-US" dirty="0" smtClean="0"/>
              <a:t>Escape the 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Workers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labor </a:t>
            </a:r>
          </a:p>
          <a:p>
            <a:pPr lvl="1"/>
            <a:r>
              <a:rPr lang="en-US" dirty="0" smtClean="0"/>
              <a:t>Canneries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Mines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Farms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Somebody to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/>
              <a:t>11:3</a:t>
            </a:r>
            <a:endParaRPr lang="en-US" sz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Somebody to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/>
              <a:t>33:1</a:t>
            </a:r>
            <a:endParaRPr lang="en-US" sz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Picture Bride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Mai </a:t>
            </a:r>
            <a:r>
              <a:rPr lang="en-US" i="1" dirty="0" err="1" smtClean="0"/>
              <a:t>Kekkon</a:t>
            </a:r>
            <a:r>
              <a:rPr lang="en-US" dirty="0" smtClean="0"/>
              <a:t>-Arrange Marriage</a:t>
            </a:r>
          </a:p>
          <a:p>
            <a:r>
              <a:rPr lang="en-US" i="1" dirty="0" err="1" smtClean="0"/>
              <a:t>Nakodo</a:t>
            </a:r>
            <a:r>
              <a:rPr lang="en-US" i="1" dirty="0" smtClean="0"/>
              <a:t>-</a:t>
            </a:r>
            <a:r>
              <a:rPr lang="en-US" dirty="0" smtClean="0"/>
              <a:t>Middle person/go between</a:t>
            </a:r>
          </a:p>
          <a:p>
            <a:r>
              <a:rPr lang="en-US" dirty="0" smtClean="0"/>
              <a:t>Family relationships between future groom and bride</a:t>
            </a:r>
          </a:p>
          <a:p>
            <a:r>
              <a:rPr lang="en-US" dirty="0" smtClean="0"/>
              <a:t>Pictures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400" dirty="0" smtClean="0"/>
              <a:t>Japanese Picture Brides in San Francisco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600200"/>
            <a:ext cx="4095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3528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029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Zenkichi</a:t>
            </a:r>
            <a:r>
              <a:rPr lang="en-US" dirty="0" smtClean="0"/>
              <a:t> Kikuchi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6248400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Mrs. Kou Kitano, 1914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Immigrate?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Captivating (misleading) stories of the US</a:t>
            </a:r>
          </a:p>
          <a:p>
            <a:r>
              <a:rPr lang="en-US" dirty="0" smtClean="0"/>
              <a:t>Financial reasons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Gentleman’s Agreement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Francisco Board of Education declares separation of Japanese students from public schools </a:t>
            </a:r>
          </a:p>
          <a:p>
            <a:r>
              <a:rPr lang="en-US" dirty="0" smtClean="0"/>
              <a:t>Roosevelt states this was “wicked absurdity”</a:t>
            </a:r>
          </a:p>
          <a:p>
            <a:r>
              <a:rPr lang="en-US" dirty="0" smtClean="0"/>
              <a:t>Negative responses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6172</TotalTime>
  <Words>487</Words>
  <Application>Microsoft Office PowerPoint</Application>
  <PresentationFormat>On-screen Show (4:3)</PresentationFormat>
  <Paragraphs>129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Japanese Picture Brides</vt:lpstr>
      <vt:lpstr>Why did Japanese men come to the US?</vt:lpstr>
      <vt:lpstr>Male Workers in the US</vt:lpstr>
      <vt:lpstr>Need Somebody to Love</vt:lpstr>
      <vt:lpstr>Need Somebody to Love</vt:lpstr>
      <vt:lpstr>The Picture Bride System </vt:lpstr>
      <vt:lpstr>PowerPoint Presentation</vt:lpstr>
      <vt:lpstr>Why Did They Immigrate?</vt:lpstr>
      <vt:lpstr>The Gentleman’s Agreement 1907</vt:lpstr>
      <vt:lpstr>The Gentleman’s Agreement 1907</vt:lpstr>
      <vt:lpstr>The Gentleman’s Agreement 1907</vt:lpstr>
      <vt:lpstr>Journey</vt:lpstr>
      <vt:lpstr>Journey</vt:lpstr>
      <vt:lpstr>Life When They Arrived</vt:lpstr>
      <vt:lpstr>Life When They Arrived</vt:lpstr>
      <vt:lpstr>Life After Arrival </vt:lpstr>
      <vt:lpstr>The End of the Picture Bride in the United States</vt:lpstr>
      <vt:lpstr>Major Stereotype</vt:lpstr>
      <vt:lpstr>Reflection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Pilapil</dc:creator>
  <cp:lastModifiedBy>Mario</cp:lastModifiedBy>
  <cp:revision>87</cp:revision>
  <dcterms:created xsi:type="dcterms:W3CDTF">2011-06-24T15:53:53Z</dcterms:created>
  <dcterms:modified xsi:type="dcterms:W3CDTF">2011-07-25T19:27:12Z</dcterms:modified>
</cp:coreProperties>
</file>