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70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1646" autoAdjust="0"/>
  </p:normalViewPr>
  <p:slideViewPr>
    <p:cSldViewPr>
      <p:cViewPr varScale="1">
        <p:scale>
          <a:sx n="67" d="100"/>
          <a:sy n="67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25029-234B-49B4-BD93-BB7104F3C341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EEBD5-F586-4674-B18F-7F5F9009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-Guangdong- exports increased (opium, cotton)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-Imperial government in China could do little to counter this, so they had to tax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-Opium wars, China agrees to pay western powers to open ports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-taxing leads to peasant rebellions, local economy is disrupted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EBD5-F586-4674-B18F-7F5F90098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Feudal Japan-foreign immigration prohibited</a:t>
            </a:r>
          </a:p>
          <a:p>
            <a:r>
              <a:rPr lang="en-US" dirty="0" smtClean="0"/>
              <a:t>1853-US sent Commodore Matthew Perry to seek treaties with Japan</a:t>
            </a:r>
          </a:p>
          <a:p>
            <a:r>
              <a:rPr lang="en-US" dirty="0" smtClean="0"/>
              <a:t>Fall of the Edo Period</a:t>
            </a:r>
          </a:p>
          <a:p>
            <a:r>
              <a:rPr lang="en-US" dirty="0" smtClean="0"/>
              <a:t>Start of the Meiji Period/Restoration in 1868</a:t>
            </a:r>
          </a:p>
          <a:p>
            <a:r>
              <a:rPr lang="en-US" dirty="0" smtClean="0"/>
              <a:t>Modernization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1884-Japan allows immigration to Hawaii and California</a:t>
            </a:r>
          </a:p>
          <a:p>
            <a:r>
              <a:rPr lang="en-US" dirty="0" smtClean="0"/>
              <a:t>Russo-Japanese War puts Japan in an economically weaker state</a:t>
            </a:r>
          </a:p>
          <a:p>
            <a:r>
              <a:rPr lang="en-US" dirty="0" smtClean="0"/>
              <a:t>	-Japan</a:t>
            </a:r>
            <a:r>
              <a:rPr lang="en-US" baseline="0" dirty="0" smtClean="0"/>
              <a:t> tells men to go overseas and work, get money and </a:t>
            </a:r>
            <a:endParaRPr lang="en-US" dirty="0" smtClean="0"/>
          </a:p>
          <a:p>
            <a:r>
              <a:rPr lang="en-US" dirty="0" smtClean="0"/>
              <a:t>Chinese Exclusion Act of 1882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8F4-5DB2-4407-99DA-52D2D24D24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people want Cuba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USS Maine to Havana to protect American residents in Cuba during revolution in Cuba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-1888-the USS Maine blew up killing 266 sailors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-US declares it was a outside source that destroyed the ship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-Spanish said it was internal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 McKinley demands that Spain give up Cuba and grant Cuban independence under US supervision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 American war begins in April of 1898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-War in Cuba only last four months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-San Juan hill-charge famous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Philippines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-revolution against Spain in Philippines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-assassination of McKinley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-it was the Cubans and Filipino insurgents who were really destroying Spain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EBD5-F586-4674-B18F-7F5F900984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56788C-612B-4F9A-ABFF-83AABE41A879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FB4C9-1FEA-4D92-85DE-7A7C357584B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</a:t>
            </a:r>
            <a:r>
              <a:rPr lang="en-US" dirty="0" smtClean="0"/>
              <a:t>merica…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19 July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Japanese men come to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for money, save and return to Japan</a:t>
            </a:r>
          </a:p>
          <a:p>
            <a:pPr lvl="1"/>
            <a:r>
              <a:rPr lang="en-US" dirty="0" smtClean="0"/>
              <a:t>pay off fathers’ debts</a:t>
            </a:r>
          </a:p>
          <a:p>
            <a:pPr lvl="1"/>
            <a:r>
              <a:rPr lang="en-US" dirty="0" smtClean="0"/>
              <a:t>become an adopted son</a:t>
            </a:r>
          </a:p>
          <a:p>
            <a:r>
              <a:rPr lang="en-US" dirty="0" smtClean="0"/>
              <a:t>Escape the draft</a:t>
            </a:r>
          </a:p>
        </p:txBody>
      </p:sp>
    </p:spTree>
    <p:extLst>
      <p:ext uri="{BB962C8B-B14F-4D97-AF65-F5344CB8AC3E}">
        <p14:creationId xmlns:p14="http://schemas.microsoft.com/office/powerpoint/2010/main" val="37782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 smtClean="0"/>
              <a:t>Filipinos to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Conquistador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09712"/>
            <a:ext cx="4662487" cy="481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War1898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191000" cy="4895850"/>
          </a:xfrm>
        </p:spPr>
        <p:txBody>
          <a:bodyPr/>
          <a:lstStyle/>
          <a:p>
            <a:r>
              <a:rPr lang="en-US" dirty="0" smtClean="0"/>
              <a:t>Betrayal </a:t>
            </a:r>
          </a:p>
          <a:p>
            <a:pPr lvl="1"/>
            <a:r>
              <a:rPr lang="en-US" dirty="0" smtClean="0"/>
              <a:t>Secret meeting between US and Spain</a:t>
            </a:r>
          </a:p>
          <a:p>
            <a:pPr lvl="1"/>
            <a:r>
              <a:rPr lang="en-US" dirty="0" smtClean="0"/>
              <a:t>Spain surrender with terms that Filipinos don’t take over Manila and US gets control of the Philippines</a:t>
            </a:r>
          </a:p>
          <a:p>
            <a:pPr lvl="1"/>
            <a:r>
              <a:rPr lang="en-US" dirty="0" smtClean="0"/>
              <a:t>Sparked the US-Philippines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Filipinos could travel into the US as Nationals</a:t>
            </a:r>
          </a:p>
          <a:p>
            <a:pPr lvl="1"/>
            <a:r>
              <a:rPr lang="en-US" dirty="0" smtClean="0"/>
              <a:t>Even after the Immigration Act o 1924</a:t>
            </a:r>
          </a:p>
          <a:p>
            <a:endParaRPr lang="en-US" dirty="0" smtClean="0"/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Work for their families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Push and Pull system of immigration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/>
              <a:t>It’s not that they </a:t>
            </a:r>
            <a:r>
              <a:rPr lang="en-US" dirty="0" smtClean="0"/>
              <a:t>wanted </a:t>
            </a:r>
            <a:r>
              <a:rPr lang="en-US" dirty="0"/>
              <a:t>to move, but </a:t>
            </a:r>
            <a:r>
              <a:rPr lang="en-US" dirty="0" smtClean="0"/>
              <a:t>they had </a:t>
            </a:r>
            <a:r>
              <a:rPr lang="en-US" dirty="0"/>
              <a:t>to make decisions because they </a:t>
            </a:r>
            <a:r>
              <a:rPr lang="en-US" dirty="0" smtClean="0"/>
              <a:t>were forced </a:t>
            </a:r>
            <a:r>
              <a:rPr lang="en-US" dirty="0"/>
              <a:t>to </a:t>
            </a:r>
            <a:r>
              <a:rPr lang="en-US" dirty="0" smtClean="0"/>
              <a:t>move</a:t>
            </a:r>
          </a:p>
          <a:p>
            <a:endParaRPr lang="en-US" dirty="0"/>
          </a:p>
          <a:p>
            <a:r>
              <a:rPr lang="en-US" dirty="0" smtClean="0"/>
              <a:t>Capital and labor travel on the same route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3200" i="1" dirty="0"/>
              <a:t>"the creation and maintenance of an unequal economic, cultural and territorial relationship, usually between states and often in the form of an empire, based on domination and </a:t>
            </a:r>
            <a:r>
              <a:rPr lang="en-US" sz="3200" i="1" dirty="0" smtClean="0"/>
              <a:t>subordination”</a:t>
            </a:r>
          </a:p>
          <a:p>
            <a:pPr marL="585216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	-Wikipedia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48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Chinese to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Opium Wars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6865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Nanjing 1842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had to reimburse Britain for invading it</a:t>
            </a:r>
          </a:p>
          <a:p>
            <a:r>
              <a:rPr lang="en-US" dirty="0" smtClean="0"/>
              <a:t>Ports were opened </a:t>
            </a:r>
          </a:p>
          <a:p>
            <a:r>
              <a:rPr lang="en-US" dirty="0" smtClean="0"/>
              <a:t>Hong Kong </a:t>
            </a:r>
          </a:p>
          <a:p>
            <a:r>
              <a:rPr lang="en-US" dirty="0" smtClean="0"/>
              <a:t>Extraterritoriality</a:t>
            </a:r>
          </a:p>
          <a:p>
            <a:pPr lvl="1"/>
            <a:r>
              <a:rPr lang="en-US"/>
              <a:t>the state of being exempt from the jurisdiction of local law, usually as the result of diplomatic negotiations</a:t>
            </a:r>
          </a:p>
          <a:p>
            <a:pPr lvl="1"/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Oppression and Political Instability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Chinese upset with government </a:t>
            </a:r>
          </a:p>
          <a:p>
            <a:r>
              <a:rPr lang="en-US" dirty="0" smtClean="0"/>
              <a:t>Heavy Taxes</a:t>
            </a:r>
          </a:p>
          <a:p>
            <a:r>
              <a:rPr lang="en-US" dirty="0" smtClean="0"/>
              <a:t>Rebellions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Japanese to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906059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2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did Japanese men come to the US?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64008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Russo-Japanese War 1904-1905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4008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Chinese Exclusion Act 1882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48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1092</TotalTime>
  <Words>320</Words>
  <Application>Microsoft Office PowerPoint</Application>
  <PresentationFormat>On-screen Show (4:3)</PresentationFormat>
  <Paragraphs>79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To America…</vt:lpstr>
      <vt:lpstr>Imperialism</vt:lpstr>
      <vt:lpstr>Chinese to the United States</vt:lpstr>
      <vt:lpstr>The Opium Wars</vt:lpstr>
      <vt:lpstr>Treaty of Nanjing 1842 </vt:lpstr>
      <vt:lpstr>Economic Oppression and Political Instability </vt:lpstr>
      <vt:lpstr>Japanese to the United States</vt:lpstr>
      <vt:lpstr>PowerPoint Presentation</vt:lpstr>
      <vt:lpstr>Why did Japanese men come to the US?</vt:lpstr>
      <vt:lpstr>Why did Japanese men come to the US?</vt:lpstr>
      <vt:lpstr>Filipinos to the United States</vt:lpstr>
      <vt:lpstr>The Conquistador </vt:lpstr>
      <vt:lpstr>Spanish-American War1898</vt:lpstr>
      <vt:lpstr>US Imperialism</vt:lpstr>
      <vt:lpstr>Nationals</vt:lpstr>
      <vt:lpstr>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America…</dc:title>
  <dc:creator>Mario</dc:creator>
  <cp:lastModifiedBy>Mario</cp:lastModifiedBy>
  <cp:revision>20</cp:revision>
  <dcterms:created xsi:type="dcterms:W3CDTF">2011-07-01T18:34:22Z</dcterms:created>
  <dcterms:modified xsi:type="dcterms:W3CDTF">2011-07-25T19:26:17Z</dcterms:modified>
</cp:coreProperties>
</file>